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442" r:id="rId3"/>
    <p:sldId id="352" r:id="rId4"/>
    <p:sldId id="419" r:id="rId5"/>
    <p:sldId id="423" r:id="rId6"/>
    <p:sldId id="427" r:id="rId7"/>
    <p:sldId id="426" r:id="rId8"/>
    <p:sldId id="444" r:id="rId9"/>
    <p:sldId id="446" r:id="rId10"/>
    <p:sldId id="387" r:id="rId11"/>
    <p:sldId id="447" r:id="rId12"/>
    <p:sldId id="395" r:id="rId13"/>
    <p:sldId id="396" r:id="rId14"/>
    <p:sldId id="397" r:id="rId15"/>
    <p:sldId id="398" r:id="rId16"/>
    <p:sldId id="403" r:id="rId17"/>
    <p:sldId id="347" r:id="rId18"/>
    <p:sldId id="323" r:id="rId19"/>
    <p:sldId id="324" r:id="rId20"/>
    <p:sldId id="325" r:id="rId21"/>
    <p:sldId id="326" r:id="rId22"/>
    <p:sldId id="349" r:id="rId23"/>
    <p:sldId id="350" r:id="rId24"/>
    <p:sldId id="351" r:id="rId25"/>
    <p:sldId id="448" r:id="rId26"/>
    <p:sldId id="353" r:id="rId27"/>
    <p:sldId id="273" r:id="rId28"/>
    <p:sldId id="338" r:id="rId29"/>
    <p:sldId id="340" r:id="rId30"/>
    <p:sldId id="394" r:id="rId31"/>
    <p:sldId id="361" r:id="rId32"/>
    <p:sldId id="421" r:id="rId33"/>
    <p:sldId id="422" r:id="rId34"/>
    <p:sldId id="284" r:id="rId35"/>
    <p:sldId id="274" r:id="rId36"/>
    <p:sldId id="275" r:id="rId37"/>
    <p:sldId id="375" r:id="rId38"/>
    <p:sldId id="28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896" autoAdjust="0"/>
    <p:restoredTop sz="73746" autoAdjust="0"/>
  </p:normalViewPr>
  <p:slideViewPr>
    <p:cSldViewPr snapToGrid="0" snapToObjects="1">
      <p:cViewPr varScale="1">
        <p:scale>
          <a:sx n="71" d="100"/>
          <a:sy n="71" d="100"/>
        </p:scale>
        <p:origin x="192" y="1112"/>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7/22/22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b="0" dirty="0"/>
              <a:t>يوحنا ٣: ١ - ٢١</a:t>
            </a:r>
            <a:endParaRPr lang="en-US" b="1" dirty="0"/>
          </a:p>
          <a:p>
            <a:pPr algn="r"/>
            <a:r>
              <a:rPr lang="ar-LB" b="1" dirty="0"/>
              <a:t>الفكرة الرئيسية: </a:t>
            </a:r>
            <a:r>
              <a:rPr lang="ar-LB" b="0" dirty="0"/>
              <a:t>أن يدرك الولد معنى الولادة الجديدة من الروح، ويؤمن بالرب يسوع مخلصًا شخصيًّا لحياته، ويختبر الولادة الثانية، ويشعر بمحبة يسوع له.</a:t>
            </a:r>
          </a:p>
          <a:p>
            <a:pPr algn="r"/>
            <a:endParaRPr lang="en-US" b="1" dirty="0"/>
          </a:p>
          <a:p>
            <a:pPr algn="r"/>
            <a:endParaRPr lang="en-US" b="1" dirty="0"/>
          </a:p>
          <a:p>
            <a:pPr algn="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نيقوديموس يسأل</a:t>
            </a:r>
          </a:p>
          <a:p>
            <a:pPr marL="0" marR="0" lvl="0" indent="0" algn="r" defTabSz="914400" rtl="0" eaLnBrk="1" fontAlgn="auto" latinLnBrk="0" hangingPunct="1">
              <a:lnSpc>
                <a:spcPct val="100000"/>
              </a:lnSpc>
              <a:spcBef>
                <a:spcPts val="0"/>
              </a:spcBef>
              <a:spcAft>
                <a:spcPts val="0"/>
              </a:spcAft>
              <a:buClrTx/>
              <a:buSzTx/>
              <a:buFontTx/>
              <a:buNone/>
              <a:tabLst/>
              <a:defRPr/>
            </a:pPr>
            <a:r>
              <a:rPr lang="ar-LB" dirty="0"/>
              <a:t>وكان نيقوديموس يريد أن يعرف من يسوع، كيف ينال الإنسان الحياة الأبديّة. وعند ذهابه إليه ليلاً قال له: “يا معلّم نعلم أنك قد أتيت من الله معلِّماً لأن ليس أحد يقدر أن يعمل هذه الآيات التي أنت تعمل إن لم يكن الله معه”.  يوحنا ٢:٣</a:t>
            </a:r>
            <a:endParaRPr lang="en-US" dirty="0"/>
          </a:p>
          <a:p>
            <a:pPr algn="r"/>
            <a:r>
              <a:rPr lang="ar-LB" dirty="0"/>
              <a:t>        </a:t>
            </a:r>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66403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“لكن ماذا أفعل لأنال الحياة الأبدية؟”</a:t>
            </a:r>
          </a:p>
          <a:p>
            <a:pPr algn="r"/>
            <a:r>
              <a:rPr lang="ar-LB" dirty="0"/>
              <a:t>فأجابه يسوع: “إن كان أحد لا يولد من فوق لا يقدر أن يرى ملكوت السموات”. يوحنا ٣:٣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3938003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LB" b="1" dirty="0"/>
              <a:t>الولادة الثانية</a:t>
            </a:r>
          </a:p>
          <a:p>
            <a:pPr marL="0" indent="0" algn="r" rtl="1">
              <a:buFont typeface="Arial" panose="020B0604020202020204" pitchFamily="34" charset="0"/>
              <a:buNone/>
            </a:pPr>
            <a:r>
              <a:rPr lang="ar-LB" dirty="0"/>
              <a:t>فتعجّب نيقوديموس وقال له: “كيف يمكن للإنسان أن يولد مرة ثانية وهو شيخ؟!” فأجابه يسوع: “إن كان أحد لا يولد من الماء والروح لا يقدر أن يدخل ملكوت الله. المولود من الجسد جسد هو، والمولود من الرّوح هو روح.” يوحنا ٥:٣-٦</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135130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يشرح</a:t>
            </a:r>
          </a:p>
          <a:p>
            <a:pPr algn="r"/>
            <a:r>
              <a:rPr lang="ar-LB" dirty="0"/>
              <a:t>شرح يسوع لنيقوديموس أنَّ الله أرسل ابنه إلى العالم على صورة إنسان، لكي يموت بديلاً منّا على عود الصليب، وليُخلِّصنا من أجرة الخطيّة أي الموت. وإنَّ كلّ من يؤمن به ينال الحياة الأبديَّة، ويحيا مع الله إلى الأبد. فالولادة الثانية تكون إذاً بإيماننا بعمل يسوع على الصّليب، أي موته وقيامته، وبطلب الغفران لخطايانا، وسيادة يسوع على حياتنا. إذ ذاك ننال الخلاص.</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585809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النهاية</a:t>
            </a:r>
          </a:p>
          <a:p>
            <a:pPr algn="r"/>
            <a:r>
              <a:rPr lang="ar-LB" dirty="0"/>
              <a:t>كان يسوع يتكلَّم عن نفسه. أنّه ابن الله الذي جاء ليمنح الحياة الأبديّة لكلّ مَن يؤمن به. فهل تريد أن تحصل على هذه الحياة الأبديَّة؟ هل تؤمن بعمل يسوع على عود الصليب؟ دعونا نحني رؤوسنا للصلاة. قد تكون هذه المرة الأولى التي تسمع فيها عن الولادة الثانية، وعن الحياة الأبديَّة. فالفرصة مفتوحة لك اليوم، لتقول للرب: أنا أؤمن بك وأريد أن أحيا من جديد. أريد حياةً جديدةً بقربك. </a:t>
            </a:r>
          </a:p>
          <a:p>
            <a:pPr algn="r"/>
            <a:endParaRPr lang="ar-LB" dirty="0"/>
          </a:p>
          <a:p>
            <a:pPr algn="r"/>
            <a:r>
              <a:rPr lang="ar-LB" dirty="0"/>
              <a:t>ثمَّ اختم بكلمة صلاة.</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2157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a:t>
            </a:r>
            <a:r>
              <a:rPr lang="ar-LB" b="1" dirty="0"/>
              <a:t>المواد المطلوبة: </a:t>
            </a:r>
            <a:r>
              <a:rPr lang="ar-LB" dirty="0"/>
              <a:t>ورقة بيضاء، أقلام تلوين، كوب ماء شفاف، وماء.</a:t>
            </a:r>
          </a:p>
          <a:p>
            <a:pPr algn="r"/>
            <a:endParaRPr lang="ar-LB" dirty="0"/>
          </a:p>
          <a:p>
            <a:pPr algn="r"/>
            <a:r>
              <a:rPr lang="ar-LB" b="1" dirty="0"/>
              <a:t>شرح وتطبيق</a:t>
            </a:r>
          </a:p>
          <a:p>
            <a:pPr marL="171450" indent="-171450" algn="r" rtl="1">
              <a:buFont typeface="Arial" panose="020B0604020202020204" pitchFamily="34" charset="0"/>
              <a:buChar char="•"/>
            </a:pPr>
            <a:r>
              <a:rPr lang="ar-LB" dirty="0"/>
              <a:t>أرسم على الورقة أسهماً في الاتجاه نفسه.</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ضع الورقة خلف الكوب. أحياناً نختار في حياتنا أن نسلك طريقاً بعيداً عن الله، وكلّ ما هو بعيداً عنه خطيّةً، كالكذب والكره والنّميمة مثلاً. لكن من أجل محبّته الشّديدة لنا، لا يريدنا أن نهلك ولا أن نبقى منفصلين عنه، لذلك أرسل ابنه يسوع لكي يدفع ثمن خطايانا ويمنحنا الخلاص.</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اسكب الماء في الكوب بشرط ألّا يتخطّى الأسهم المرسومة على الورقة. إنَّ أُجرة الخطيَّة هي الموت. لكن بسبب محبَّة الله لنا، لم يرِد لنا نهلك. لذلك أرسل ابنه لكي يُخلّصنا ويعطينا الحياة الأبديَّة، وكل من يؤمن بعمل الرب يسوع على الصليب، ويعترف بموته وقيامته ينال الخلاص.</a:t>
            </a:r>
          </a:p>
          <a:p>
            <a:pPr marL="171450" indent="-171450" algn="r" rtl="1">
              <a:buFont typeface="Arial" panose="020B0604020202020204" pitchFamily="34" charset="0"/>
              <a:buChar char="•"/>
            </a:pPr>
            <a:endParaRPr lang="ar-LB" dirty="0"/>
          </a:p>
          <a:p>
            <a:pPr marL="171450" indent="-171450" algn="r" rtl="1">
              <a:buFont typeface="Arial" panose="020B0604020202020204" pitchFamily="34" charset="0"/>
              <a:buChar char="•"/>
            </a:pPr>
            <a:r>
              <a:rPr lang="ar-LB" dirty="0"/>
              <a:t>أكمل سكب الماء في الكوب، وأثناء سكبه سوف ترى أن اتِّجاه الأسهم قد تغيَّر. كما نشاهد الآن، عندما وضعنا الماء، تغيَّر اتِّجاه الأسهم. وهكذا عندما نختار يسوع  قائدًا لسفينة حياتنا سيتغيَّر مجرى حياتنا للأفضل بالقرب منه.</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981317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لأَنَّكَ إِنِ اعْتَرَفْتَ بِفَمِكَ بِالرَّبِّ يَسُوعَ: </a:t>
            </a:r>
            <a:r>
              <a:rPr lang="ar-LB" dirty="0"/>
              <a:t>إذا اعترفنا بفمنا أنَّ يسوع هو ابن الله، وآمنّا أنه نزل من السماء وعاش بيننا ليمنحنا الخلاص. لكي يُخلِّصنا من الخطيَّة.</a:t>
            </a:r>
          </a:p>
          <a:p>
            <a:pPr marL="0" algn="r" defTabSz="914400" rtl="1" eaLnBrk="1" latinLnBrk="0" hangingPunct="1"/>
            <a:endParaRPr lang="ar-LB" dirty="0"/>
          </a:p>
          <a:p>
            <a:pPr marL="0" algn="r" defTabSz="914400" rtl="1" eaLnBrk="1" latinLnBrk="0" hangingPunct="1"/>
            <a:r>
              <a:rPr lang="ar-LB" b="1" u="sng" dirty="0"/>
              <a:t>وَآمَنْتَ بِقَلْبِكَ أَنَّ اللهَ أَقَامَهُ مِنَ الأَمْوَاتِ: </a:t>
            </a:r>
            <a:r>
              <a:rPr lang="ar-LB" dirty="0"/>
              <a:t>وكان لدينا إيمان حقيقي في قلوبنا بأنَّه صُلِبَ وقُبِرَ وقام وجلس عن يمين الله الآب ليشفع فينا.</a:t>
            </a:r>
          </a:p>
          <a:p>
            <a:pPr marL="0" algn="r" defTabSz="914400" rtl="1" eaLnBrk="1" latinLnBrk="0" hangingPunct="1"/>
            <a:endParaRPr lang="ar-LB" dirty="0"/>
          </a:p>
          <a:p>
            <a:pPr marL="0" algn="r" defTabSz="914400" rtl="1" eaLnBrk="1" latinLnBrk="0" hangingPunct="1"/>
            <a:r>
              <a:rPr lang="ar-LB" b="1" u="sng" dirty="0"/>
              <a:t>نِلتَ الخلاص: </a:t>
            </a:r>
            <a:r>
              <a:rPr lang="ar-LB" dirty="0"/>
              <a:t>الخلاص هو عطيَّة من الله، وكلّ من يؤمن بالمسيح يَخلُص من الهلاك وينال رضى الله وحياةً أبديةً.</a:t>
            </a:r>
          </a:p>
          <a:p>
            <a:pPr marL="0" algn="r" defTabSz="914400" rtl="1" eaLnBrk="1" latinLnBrk="0" hangingPunct="1"/>
            <a:r>
              <a:rPr lang="ar-LB" dirty="0"/>
              <a:t>كرِّر الآية عدَّة مرّات مع الأولاد.</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المواد المطلوبة: </a:t>
            </a:r>
            <a:r>
              <a:rPr lang="ar-LB" sz="1200" b="0" kern="1200" dirty="0">
                <a:solidFill>
                  <a:schemeClr val="tx1"/>
                </a:solidFill>
                <a:effectLst/>
                <a:latin typeface="+mn-lt"/>
                <a:ea typeface="+mn-ea"/>
                <a:cs typeface="+mn-cs"/>
              </a:rPr>
              <a:t>أوراق أو بطاقات بيضاء مربَّعة (على عدد كلمات الآية).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اشرح وطبّق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أكتب كلّ كلمة من كلمات الآية على بطاقة أو ورقة مربَّعة صغيرة (نسختين).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ضع الأوراق على الطاولة بشكلٍ عشوائي، بشرط أن تكون الجهة المكتوب عليها، موضوعة من جهة الطاولة بحيث تكون الكلمة مخفيّة، فلا يراها الأولاد.</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على كلِّ ولد من كلّ فريق أن يسحب ورقة ويعبّر عن الكلمة المكتوبة عليها بالإشارات، من دون أن يتكلَّم.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على كل فريق أن يخمّن ما هي الكلمة.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b="0" kern="1200" dirty="0">
                <a:solidFill>
                  <a:schemeClr val="tx1"/>
                </a:solidFill>
                <a:effectLst/>
                <a:latin typeface="+mn-lt"/>
                <a:ea typeface="+mn-ea"/>
                <a:cs typeface="+mn-cs"/>
              </a:rPr>
              <a:t>الفريق الذي يجمع كلمات الآية ويُرتِّبها بالتسلسل أوَّلاً، يكون هو الفائز.</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ملاحظة: إذا قام أي فريق بسحب كلمة وكانت موجودة عنده، ينتقل الدّور إلى الفريق الآخر.</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اشرح وطبّق</a:t>
            </a:r>
          </a:p>
          <a:p>
            <a:pPr marL="171450" indent="-171450" algn="r" defTabSz="914400" rtl="1" eaLnBrk="1" latinLnBrk="0" hangingPunct="1">
              <a:buFont typeface="Arial" panose="020B0604020202020204" pitchFamily="34" charset="0"/>
              <a:buChar char="•"/>
            </a:pPr>
            <a:r>
              <a:rPr lang="ar-LB" dirty="0"/>
              <a:t>اطلب من الأولاد أن يجلسوا على شكل دائرة.</a:t>
            </a:r>
          </a:p>
          <a:p>
            <a:pPr marL="171450" indent="-171450" algn="r" defTabSz="914400" rtl="1" eaLnBrk="1" latinLnBrk="0" hangingPunct="1">
              <a:buFont typeface="Arial" panose="020B0604020202020204" pitchFamily="34" charset="0"/>
              <a:buChar char="•"/>
            </a:pPr>
            <a:r>
              <a:rPr lang="ar-LB" dirty="0"/>
              <a:t>اختر ولداً وأخرجه من الصّف.</a:t>
            </a:r>
          </a:p>
          <a:p>
            <a:pPr marL="171450" indent="-171450" algn="r" defTabSz="914400" rtl="1" eaLnBrk="1" latinLnBrk="0" hangingPunct="1">
              <a:buFont typeface="Arial" panose="020B0604020202020204" pitchFamily="34" charset="0"/>
              <a:buChar char="•"/>
            </a:pPr>
            <a:r>
              <a:rPr lang="ar-LB" dirty="0"/>
              <a:t>قُم بتغيير شيء صغير في مظهره. مثلاً: حلّ شريط حذائه.</a:t>
            </a:r>
          </a:p>
          <a:p>
            <a:pPr marL="171450" indent="-171450" algn="r" defTabSz="914400" rtl="1" eaLnBrk="1" latinLnBrk="0" hangingPunct="1">
              <a:buFont typeface="Arial" panose="020B0604020202020204" pitchFamily="34" charset="0"/>
              <a:buChar char="•"/>
            </a:pPr>
            <a:r>
              <a:rPr lang="ar-LB" dirty="0"/>
              <a:t>اطلب من الولد أن يدخل. على الأولاد أن يخمّنوا ما الشيء الذي تغيَّر بزميلهم أو زميلتهم؟</a:t>
            </a:r>
          </a:p>
          <a:p>
            <a:pPr marL="171450" indent="-171450" algn="r" defTabSz="914400" rtl="1" eaLnBrk="1" latinLnBrk="0" hangingPunct="1">
              <a:buFont typeface="Arial" panose="020B0604020202020204" pitchFamily="34" charset="0"/>
              <a:buChar char="•"/>
            </a:pPr>
            <a:r>
              <a:rPr lang="ar-LB" dirty="0"/>
              <a:t>يُمكنك تكرار اللعبة بحسب الوقت المتاح.</a:t>
            </a:r>
          </a:p>
          <a:p>
            <a:pPr marL="171450" indent="-171450" algn="r" defTabSz="914400" rtl="1" eaLnBrk="1" latinLnBrk="0" hangingPunct="1">
              <a:buFont typeface="Arial" panose="020B0604020202020204" pitchFamily="34" charset="0"/>
              <a:buChar char="•"/>
            </a:pPr>
            <a:r>
              <a:rPr lang="ar-LB" dirty="0"/>
              <a:t>اختم اللعبة بكلمة: يعمل يسوع على تغيير أمور صغيرة في حياتنا، وهذه الأمور قد تكون غيرملحوظة أو واضحة للآخرين.</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37</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في هذا الأسبوع الجديد، أنا سعيد/ة جدًّا لرؤيتكم، سنستمع اليوم لقصّةٍ جديدة من الكتاب المقدَّس. ولكن دعونا نراجع معًا درس الأسبوع الماضي. هل حدث مع أحدٍ منكم أمراً ما ذكّره بالدّرس؟ (ناقش، واسمع الإجابات). سنتكلّم عن شخصيَّة مميَّزة: رجلٌ سمع بأعمال يسوع وأراد مقابلته. كما أننا سنتعلّم عن معنى “الولادة الثانية”! ولكن أوَّلاً لنبدأ برنامجنا المُنوَّع والمُميَّز بالصلاة.</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dirty="0"/>
              <a:t> </a:t>
            </a:r>
            <a:r>
              <a:rPr lang="ar-LB" b="1" dirty="0"/>
              <a:t>المواد المطلوبة: </a:t>
            </a:r>
            <a:r>
              <a:rPr lang="ar-LB" dirty="0"/>
              <a:t>اوراق ‌</a:t>
            </a:r>
            <a:r>
              <a:rPr lang="en-US" dirty="0"/>
              <a:t>A4</a:t>
            </a:r>
            <a:r>
              <a:rPr lang="ar-LB" dirty="0"/>
              <a:t>  - قلام تلوين</a:t>
            </a:r>
            <a:r>
              <a:rPr lang="en-US" dirty="0"/>
              <a:t> </a:t>
            </a:r>
            <a:r>
              <a:rPr lang="ar-LB" dirty="0"/>
              <a:t>.</a:t>
            </a: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endParaRPr lang="en-US" dirty="0"/>
          </a:p>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t>اشرح وطبّق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اطلب من الأولاد أن يجلسوا على شكل دائرة.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أعطِ كلّ ولدٍ من الأولاد ورقة وأقلام التلوين.</a:t>
            </a:r>
            <a:endParaRPr lang="en-US"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اطلب من الأولاد أن يكتبوا في أعلى الورقة هذه الكلمات: “يا يسوع اسمع صلاتي”.</a:t>
            </a:r>
            <a:endParaRPr lang="en-US"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اطلب منهم تقطيع الورقة إلى أربعة أقسام.</a:t>
            </a:r>
            <a:endParaRPr lang="en-US"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اطلب من كلِّ ولد أن يكتب أو يرسم شيئًا يريد الصلاة من أجله داخل كل قسم.</a:t>
            </a:r>
            <a:endParaRPr lang="en-US"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اعطِ بعض الأمثلة للأولاد مثلاً: صديق لي، شخص مريض، امتحان في المدرسة، البلد، الكنيسة...</a:t>
            </a:r>
            <a:endParaRPr lang="en-US"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ناقش مع الأولاد المواضيع التي طلبوا الصلاة لأجلها.</a:t>
            </a:r>
            <a:endParaRPr lang="en-US" dirty="0"/>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dirty="0"/>
              <a:t>والآن اطلب من كلّ ولد أن يصلِّي من أجل صديقه الذي يجلس إلى جانبه.</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dirty="0"/>
          </a:p>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t>اختم بكلمة صلاة: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t>“يا يسوع، أشكرك على هذا النهار الجديد. وأشكرك لأنَّك تسمع لنا وتهتم بنا. أضع جميع طلباتنا الصلاة بين يديك واثقًا بأنَّك تسمع لنل وتستجيب. أرجو منك أن تكون حاضرٌ بيننا اليوم، لنتعلَّم منك وعنك أكثر، باسم يسوع. آمين”.</a:t>
            </a: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3056642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انا بعرف من زمان</a:t>
            </a:r>
          </a:p>
          <a:p>
            <a:pPr marL="0" algn="ctr" defTabSz="914400" rtl="1" eaLnBrk="1" latinLnBrk="0" hangingPunct="1"/>
            <a:r>
              <a:rPr lang="ar-LB" dirty="0"/>
              <a:t>من كتير كتير زمان</a:t>
            </a:r>
          </a:p>
          <a:p>
            <a:pPr marL="0" algn="ctr" defTabSz="914400" rtl="1" eaLnBrk="1" latinLnBrk="0" hangingPunct="1"/>
            <a:r>
              <a:rPr lang="ar-LB" dirty="0"/>
              <a:t>الله خلق السماء والأرض</a:t>
            </a:r>
          </a:p>
          <a:p>
            <a:pPr marL="0" algn="ctr" defTabSz="914400" rtl="1" eaLnBrk="1" latinLnBrk="0" hangingPunct="1"/>
            <a:r>
              <a:rPr lang="ar-LB" dirty="0"/>
              <a:t>وأحلى شي خلق الإنسان</a:t>
            </a:r>
          </a:p>
          <a:p>
            <a:pPr marL="0" algn="ctr" defTabSz="914400" rtl="1" eaLnBrk="1" latinLnBrk="0" hangingPunct="1"/>
            <a:r>
              <a:rPr lang="ar-LB" dirty="0"/>
              <a:t>لما بكذب عا خيِّ                                   </a:t>
            </a:r>
            <a:endParaRPr lang="en-US" dirty="0"/>
          </a:p>
          <a:p>
            <a:pPr marL="0" algn="ctr" defTabSz="914400" rtl="1" eaLnBrk="1" latinLnBrk="0" hangingPunct="1"/>
            <a:r>
              <a:rPr lang="ar-LB" dirty="0"/>
              <a:t>   وما أسمع كلمة بييِّ</a:t>
            </a:r>
          </a:p>
          <a:p>
            <a:pPr marL="0" algn="ctr" defTabSz="914400" rtl="1" eaLnBrk="1" latinLnBrk="0" hangingPunct="1"/>
            <a:r>
              <a:rPr lang="ar-LB" dirty="0"/>
              <a:t>رح كون عم بعمل متل حوا               </a:t>
            </a:r>
            <a:endParaRPr lang="en-US" dirty="0"/>
          </a:p>
          <a:p>
            <a:pPr marL="0" algn="ctr" defTabSz="914400" rtl="1" eaLnBrk="1" latinLnBrk="0" hangingPunct="1"/>
            <a:r>
              <a:rPr lang="ar-LB" dirty="0"/>
              <a:t>لمّا اغرتها الحيِّة</a:t>
            </a:r>
          </a:p>
          <a:p>
            <a:pPr marL="0" algn="ctr" defTabSz="914400" rtl="1" eaLnBrk="1" latinLnBrk="0" hangingPunct="1"/>
            <a:r>
              <a:rPr lang="ar-LB" dirty="0"/>
              <a:t>يا يسوع بهيدا العيد              </a:t>
            </a:r>
            <a:endParaRPr lang="en-US" dirty="0"/>
          </a:p>
          <a:p>
            <a:pPr marL="0" algn="ctr" defTabSz="914400" rtl="1" eaLnBrk="1" latinLnBrk="0" hangingPunct="1"/>
            <a:r>
              <a:rPr lang="ar-LB" dirty="0"/>
              <a:t>رح اعمل شي أكيد</a:t>
            </a:r>
          </a:p>
          <a:p>
            <a:pPr marL="0" algn="ctr" defTabSz="914400" rtl="1" eaLnBrk="1" latinLnBrk="0" hangingPunct="1"/>
            <a:r>
              <a:rPr lang="ar-LB" dirty="0"/>
              <a:t>بطلب منَّك تسامحني</a:t>
            </a:r>
          </a:p>
          <a:p>
            <a:pPr marL="0" algn="ctr" defTabSz="914400" rtl="1" eaLnBrk="1" latinLnBrk="0" hangingPunct="1"/>
            <a:r>
              <a:rPr lang="ar-LB" dirty="0"/>
              <a:t>وبصير إنسان جديد</a:t>
            </a:r>
          </a:p>
          <a:p>
            <a:pPr marL="0" algn="ctr" defTabSz="914400" rtl="1" eaLnBrk="1" latinLnBrk="0" hangingPunct="1"/>
            <a:r>
              <a:rPr lang="ar-LB" dirty="0"/>
              <a:t>يا يسوع بهيدا العيد       </a:t>
            </a:r>
            <a:endParaRPr lang="en-US" dirty="0"/>
          </a:p>
          <a:p>
            <a:pPr marL="0" algn="ctr" defTabSz="914400" rtl="1" eaLnBrk="1" latinLnBrk="0" hangingPunct="1"/>
            <a:r>
              <a:rPr lang="ar-LB" dirty="0"/>
              <a:t>رح اعمل شي أكيد</a:t>
            </a:r>
          </a:p>
          <a:p>
            <a:pPr marL="0" algn="ctr" defTabSz="914400" rtl="1" eaLnBrk="1" latinLnBrk="0" hangingPunct="1"/>
            <a:r>
              <a:rPr lang="ar-LB" dirty="0"/>
              <a:t>رح علي صوتي بالعالي            </a:t>
            </a:r>
            <a:endParaRPr lang="en-US" dirty="0"/>
          </a:p>
          <a:p>
            <a:pPr marL="0" algn="ctr" defTabSz="914400" rtl="1" eaLnBrk="1" latinLnBrk="0" hangingPunct="1"/>
            <a:r>
              <a:rPr lang="ar-LB" dirty="0"/>
              <a:t>أنا صرت إنسان جديد</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4</a:t>
            </a:fld>
            <a:endParaRPr lang="en-LB"/>
          </a:p>
        </p:txBody>
      </p:sp>
    </p:spTree>
    <p:extLst>
      <p:ext uri="{BB962C8B-B14F-4D97-AF65-F5344CB8AC3E}">
        <p14:creationId xmlns:p14="http://schemas.microsoft.com/office/powerpoint/2010/main" val="1234602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دعوا الأولاد يأتون إليَّ عندي لهم بركات</a:t>
            </a:r>
          </a:p>
          <a:p>
            <a:pPr algn="ctr"/>
            <a:r>
              <a:rPr lang="ar-LB" dirty="0"/>
              <a:t>لأن لمثل هؤلاء ملكوت السموات</a:t>
            </a:r>
          </a:p>
          <a:p>
            <a:pPr algn="ctr"/>
            <a:endParaRPr lang="ar-LB" dirty="0"/>
          </a:p>
          <a:p>
            <a:pPr algn="ctr"/>
            <a:r>
              <a:rPr lang="ar-LB" dirty="0"/>
              <a:t>- القرار -</a:t>
            </a:r>
          </a:p>
          <a:p>
            <a:pPr algn="ctr"/>
            <a:r>
              <a:rPr lang="ar-LB" dirty="0"/>
              <a:t> ربُّ المجد قال ربُّ المجد قال قال إيه؟</a:t>
            </a:r>
          </a:p>
          <a:p>
            <a:pPr algn="ctr"/>
            <a:r>
              <a:rPr lang="ar-LB" dirty="0"/>
              <a:t>ي س و ع بيحب الأولاد</a:t>
            </a:r>
          </a:p>
          <a:p>
            <a:pPr algn="ctr"/>
            <a:endParaRPr lang="ar-LB" dirty="0"/>
          </a:p>
          <a:p>
            <a:pPr algn="ctr"/>
            <a:r>
              <a:rPr lang="ar-LB" dirty="0"/>
              <a:t>- ٢ -</a:t>
            </a:r>
          </a:p>
          <a:p>
            <a:pPr algn="ctr"/>
            <a:r>
              <a:rPr lang="ar-LB" dirty="0"/>
              <a:t> وإحنا كمان بنحبه لأنه فدانا على الصليب</a:t>
            </a:r>
          </a:p>
          <a:p>
            <a:pPr algn="ctr"/>
            <a:r>
              <a:rPr lang="ar-LB" dirty="0"/>
              <a:t>وسفك دمه الطاهر عنا وهو أغلى حبيب</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9</a:t>
            </a:fld>
            <a:endParaRPr lang="en-LB"/>
          </a:p>
        </p:txBody>
      </p:sp>
    </p:spTree>
    <p:extLst>
      <p:ext uri="{BB962C8B-B14F-4D97-AF65-F5344CB8AC3E}">
        <p14:creationId xmlns:p14="http://schemas.microsoft.com/office/powerpoint/2010/main" val="124854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صمّمت أني أتبع يسوعي</a:t>
            </a:r>
          </a:p>
          <a:p>
            <a:pPr algn="ctr"/>
            <a:r>
              <a:rPr lang="ar-LB" dirty="0"/>
              <a:t>صمّمت أني أتبع يسوعي</a:t>
            </a:r>
          </a:p>
          <a:p>
            <a:pPr algn="ctr"/>
            <a:r>
              <a:rPr lang="ar-LB" dirty="0"/>
              <a:t>صمّمت أني أتبع يسوعي</a:t>
            </a:r>
          </a:p>
          <a:p>
            <a:pPr algn="ctr"/>
            <a:r>
              <a:rPr lang="ar-LB" dirty="0"/>
              <a:t>أتبع يسوع بلا رجوع  </a:t>
            </a:r>
          </a:p>
          <a:p>
            <a:pPr algn="ctr"/>
            <a:endParaRPr lang="ar-LB" dirty="0"/>
          </a:p>
          <a:p>
            <a:pPr algn="ctr"/>
            <a:r>
              <a:rPr lang="ar-LB" dirty="0"/>
              <a:t>العالم خلفي يسوع أمامي</a:t>
            </a:r>
          </a:p>
          <a:p>
            <a:pPr algn="ctr"/>
            <a:r>
              <a:rPr lang="ar-LB" dirty="0"/>
              <a:t>العالم خلفي يسوع أمامي</a:t>
            </a:r>
          </a:p>
          <a:p>
            <a:pPr algn="ctr"/>
            <a:r>
              <a:rPr lang="ar-LB" dirty="0"/>
              <a:t>العالم خلفي يسوع أمامي</a:t>
            </a:r>
          </a:p>
          <a:p>
            <a:pPr algn="ctr"/>
            <a:r>
              <a:rPr lang="ar-LB" dirty="0"/>
              <a:t>أتبع يسوع بلا رجوع</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2374755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-١-</a:t>
            </a:r>
          </a:p>
          <a:p>
            <a:pPr algn="ctr"/>
            <a:r>
              <a:rPr lang="ar-LB" dirty="0"/>
              <a:t>كلمة الله بتعلّمني</a:t>
            </a:r>
          </a:p>
          <a:p>
            <a:pPr algn="ctr"/>
            <a:r>
              <a:rPr lang="ar-LB" dirty="0"/>
              <a:t>الله حَدِّي وين ما بكون</a:t>
            </a:r>
          </a:p>
          <a:p>
            <a:pPr algn="ctr"/>
            <a:r>
              <a:rPr lang="ar-LB" dirty="0"/>
              <a:t>بيسمع صوتي لمَّا بصَلّي</a:t>
            </a:r>
          </a:p>
          <a:p>
            <a:pPr algn="ctr"/>
            <a:r>
              <a:rPr lang="ar-LB" dirty="0"/>
              <a:t>رَح طيع كِلمتو لمَّا يقِلِّي</a:t>
            </a:r>
          </a:p>
          <a:p>
            <a:pPr algn="ctr"/>
            <a:r>
              <a:rPr lang="ar-LB" dirty="0"/>
              <a:t>أنا جنبَك يا ابني على طول</a:t>
            </a:r>
          </a:p>
          <a:p>
            <a:pPr algn="ctr"/>
            <a:endParaRPr lang="ar-LB" dirty="0"/>
          </a:p>
          <a:p>
            <a:pPr algn="ctr"/>
            <a:r>
              <a:rPr lang="ar-LB" dirty="0"/>
              <a:t>- القرار -</a:t>
            </a:r>
          </a:p>
          <a:p>
            <a:pPr algn="ctr"/>
            <a:r>
              <a:rPr lang="ar-LB" dirty="0"/>
              <a:t>أنا بحبَّك ربِّي يسوع</a:t>
            </a:r>
          </a:p>
          <a:p>
            <a:pPr algn="ctr"/>
            <a:r>
              <a:rPr lang="ar-LB" dirty="0"/>
              <a:t>رَح غَنّي بِصُوت مسموع</a:t>
            </a:r>
          </a:p>
          <a:p>
            <a:pPr algn="ctr"/>
            <a:r>
              <a:rPr lang="ar-LB" dirty="0"/>
              <a:t>وإذا قالولي إِنّي فاشل</a:t>
            </a:r>
          </a:p>
          <a:p>
            <a:pPr algn="ctr"/>
            <a:r>
              <a:rPr lang="ar-LB" dirty="0"/>
              <a:t>بِتذَكَرْ وعدَك يا يسوع</a:t>
            </a:r>
          </a:p>
          <a:p>
            <a:pPr algn="ctr"/>
            <a:r>
              <a:rPr lang="ar-LB" dirty="0"/>
              <a:t>أنا حَدَك إنتَ وزعلان</a:t>
            </a:r>
          </a:p>
          <a:p>
            <a:pPr algn="ctr"/>
            <a:r>
              <a:rPr lang="ar-LB" dirty="0"/>
              <a:t>أنا بْشَجعَك إنتَ وفِشلان</a:t>
            </a:r>
          </a:p>
          <a:p>
            <a:pPr algn="ctr"/>
            <a:r>
              <a:rPr lang="ar-LB" dirty="0"/>
              <a:t>وإِذا مَرَّة حَسَيتْ بخُوف</a:t>
            </a:r>
          </a:p>
          <a:p>
            <a:pPr algn="ctr"/>
            <a:r>
              <a:rPr lang="ar-LB" dirty="0"/>
              <a:t>صَلِّي وقول إنَّك تعبان</a:t>
            </a:r>
          </a:p>
          <a:p>
            <a:pPr algn="ctr"/>
            <a:endParaRPr lang="ar-LB" dirty="0"/>
          </a:p>
          <a:p>
            <a:pPr algn="ctr"/>
            <a:r>
              <a:rPr lang="ar-LB" dirty="0"/>
              <a:t>- ٢ -</a:t>
            </a:r>
          </a:p>
          <a:p>
            <a:pPr algn="ctr"/>
            <a:r>
              <a:rPr lang="ar-LB" dirty="0"/>
              <a:t>الله هوِ يللّي خلَقني</a:t>
            </a:r>
          </a:p>
          <a:p>
            <a:pPr algn="ctr"/>
            <a:r>
              <a:rPr lang="ar-LB" dirty="0"/>
              <a:t>بيِهتم فِييِّ على طول</a:t>
            </a:r>
          </a:p>
          <a:p>
            <a:pPr algn="ctr"/>
            <a:r>
              <a:rPr lang="ar-LB" dirty="0"/>
              <a:t>كلمة الله بِتعَلمني</a:t>
            </a:r>
          </a:p>
          <a:p>
            <a:pPr algn="ctr"/>
            <a:r>
              <a:rPr lang="ar-LB" dirty="0"/>
              <a:t>بتفهمني وبتذكرني</a:t>
            </a:r>
          </a:p>
          <a:p>
            <a:pPr algn="ctr"/>
            <a:r>
              <a:rPr lang="ar-LB" dirty="0"/>
              <a:t>الله بِحبني كيف ما بكون</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17</a:t>
            </a:fld>
            <a:endParaRPr lang="en-LB"/>
          </a:p>
        </p:txBody>
      </p:sp>
    </p:spTree>
    <p:extLst>
      <p:ext uri="{BB962C8B-B14F-4D97-AF65-F5344CB8AC3E}">
        <p14:creationId xmlns:p14="http://schemas.microsoft.com/office/powerpoint/2010/main" val="129445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يوحنا ٣: ١ - ٢١</a:t>
            </a:r>
          </a:p>
          <a:p>
            <a:pPr marL="0" algn="r" defTabSz="914400" rtl="1" eaLnBrk="1" latinLnBrk="0" hangingPunct="1"/>
            <a:endParaRPr lang="en-US"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نيقوديموس أحد رؤساء رجال الدّين اليهود في مدينة أورشليم، فكان يعرف الكثير عن الله. ولكنّه لمّا رأى أعمال يسوع أراد أن يعرفه أكثر فذهب ليقابله ليلاً لئلّا يراه أحد.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3312439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gif"/></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3.pn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96BA72-4A3A-4500-BF0B-653BB742F9FA}"/>
              </a:ext>
            </a:extLst>
          </p:cNvPr>
          <p:cNvSpPr/>
          <p:nvPr/>
        </p:nvSpPr>
        <p:spPr>
          <a:xfrm>
            <a:off x="1908822" y="2807919"/>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٢٦</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E5E7FC2E-F8DF-68C5-8A19-61DC80EA1D71}"/>
              </a:ext>
            </a:extLst>
          </p:cNvPr>
          <p:cNvSpPr/>
          <p:nvPr/>
        </p:nvSpPr>
        <p:spPr>
          <a:xfrm>
            <a:off x="1000613" y="3915915"/>
            <a:ext cx="5638082"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err="1">
                <a:ln/>
                <a:solidFill>
                  <a:srgbClr val="7030A0"/>
                </a:solidFill>
                <a:latin typeface="Tahoma" panose="020B0604030504040204" pitchFamily="34" charset="0"/>
                <a:ea typeface="Tahoma" panose="020B0604030504040204" pitchFamily="34" charset="0"/>
              </a:rPr>
              <a:t>نيقوديموس</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8BC6BE91-762E-17CC-914F-A3DCAC9B5C36}"/>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1F205D0-BD6B-5760-70BD-3BDBF10791A4}"/>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E269A190-456E-30A3-95A4-BE2A24CBC90B}"/>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52F42FB-16A3-CBC7-F87A-F7C0EE4BBBF9}"/>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3D77794-F4BE-D7A9-6CA8-F7889F2D6819}"/>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3E102CB-A2D7-5144-71CC-AEA80EE321A0}"/>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BD44FA8-5E97-B615-10BD-E14816B730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4287" y="1797841"/>
            <a:ext cx="10923425" cy="2688044"/>
          </a:xfrm>
          <a:prstGeom prst="rect">
            <a:avLst/>
          </a:prstGeom>
        </p:spPr>
        <p:txBody>
          <a:bodyPr wrap="square">
            <a:spAutoFit/>
          </a:bodyPr>
          <a:lstStyle/>
          <a:p>
            <a:pPr algn="ctr" rtl="1">
              <a:lnSpc>
                <a:spcPct val="150000"/>
              </a:lnSpc>
            </a:pPr>
            <a:r>
              <a:rPr lang="en-US"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دعوا الأولاد يأتون إلي عندي لهم بركات</a:t>
            </a:r>
          </a:p>
          <a:p>
            <a:pPr algn="ctr" rtl="1">
              <a:lnSpc>
                <a:spcPct val="150000"/>
              </a:lnSpc>
            </a:pPr>
            <a:r>
              <a:rPr lang="ar-LB" sz="6000" b="1" i="0" dirty="0">
                <a:solidFill>
                  <a:srgbClr val="273582"/>
                </a:solidFill>
                <a:effectLst/>
                <a:latin typeface="Tahoma" panose="020B0604030504040204" pitchFamily="34" charset="0"/>
              </a:rPr>
              <a:t>لأن لمثل هؤلاء ملكوت السموات</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9900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91222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8384" y="1666146"/>
            <a:ext cx="10915231" cy="2688044"/>
          </a:xfrm>
          <a:prstGeom prst="rect">
            <a:avLst/>
          </a:prstGeom>
        </p:spPr>
        <p:txBody>
          <a:bodyPr wrap="square">
            <a:spAutoFit/>
          </a:bodyPr>
          <a:lstStyle/>
          <a:p>
            <a:pPr algn="ctr" rtl="1">
              <a:lnSpc>
                <a:spcPct val="150000"/>
              </a:lnSpc>
            </a:pPr>
            <a:r>
              <a:rPr lang="en-US" sz="6000"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وإحنا كمان بنحبّه لأنه فدانا على الصليب</a:t>
            </a:r>
          </a:p>
          <a:p>
            <a:pPr algn="ctr" rtl="1">
              <a:lnSpc>
                <a:spcPct val="150000"/>
              </a:lnSpc>
            </a:pPr>
            <a:r>
              <a:rPr lang="ar-LB" sz="6000" b="1" i="0" dirty="0">
                <a:solidFill>
                  <a:srgbClr val="273582"/>
                </a:solidFill>
                <a:effectLst/>
                <a:latin typeface="Tahoma" panose="020B0604030504040204" pitchFamily="34" charset="0"/>
              </a:rPr>
              <a:t>وسفك دمه الطاهر عنا وهو أغلى حبيب</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431663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en-US" sz="5400" b="1" i="0" dirty="0">
                <a:solidFill>
                  <a:srgbClr val="273582"/>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٦</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1494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2578" y="952460"/>
            <a:ext cx="5805370" cy="31700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rPr>
              <a:t>صممت أني أتبع يسوع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311418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483710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8635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94273"/>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p>
          <a:p>
            <a:pPr algn="ct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كلمة الله بتعلمني">
            <a:hlinkClick r:id="" action="ppaction://media"/>
            <a:extLst>
              <a:ext uri="{FF2B5EF4-FFF2-40B4-BE49-F238E27FC236}">
                <a16:creationId xmlns:a16="http://schemas.microsoft.com/office/drawing/2014/main" id="{AFEE71BF-7F7C-4B29-AAAA-2E86BDE416E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4058270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721652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3586798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141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8579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246994" y="614018"/>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4" name="Picture 3" descr="A picture containing text, toy, vector graphics, doll&#10;&#10;Description automatically generated">
            <a:extLst>
              <a:ext uri="{FF2B5EF4-FFF2-40B4-BE49-F238E27FC236}">
                <a16:creationId xmlns:a16="http://schemas.microsoft.com/office/drawing/2014/main" id="{455BA551-ED28-4DE3-9CDF-FE1A158FF0FA}"/>
              </a:ext>
            </a:extLst>
          </p:cNvPr>
          <p:cNvPicPr>
            <a:picLocks noChangeAspect="1"/>
          </p:cNvPicPr>
          <p:nvPr/>
        </p:nvPicPr>
        <p:blipFill>
          <a:blip r:embed="rId3"/>
          <a:stretch>
            <a:fillRect/>
          </a:stretch>
        </p:blipFill>
        <p:spPr>
          <a:xfrm>
            <a:off x="1936377" y="2199579"/>
            <a:ext cx="7450857" cy="4256303"/>
          </a:xfrm>
          <a:prstGeom prst="rect">
            <a:avLst/>
          </a:prstGeom>
        </p:spPr>
      </p:pic>
      <p:pic>
        <p:nvPicPr>
          <p:cNvPr id="2" name="Picture 1">
            <a:extLst>
              <a:ext uri="{FF2B5EF4-FFF2-40B4-BE49-F238E27FC236}">
                <a16:creationId xmlns:a16="http://schemas.microsoft.com/office/drawing/2014/main" id="{20856B55-3CF8-878F-D7D8-F5C407CFCB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5917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409125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700360" y="362216"/>
            <a:ext cx="2807179"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نيقوديموس</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5665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612686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toy, doll, vector graphics&#10;&#10;Description automatically generated">
            <a:extLst>
              <a:ext uri="{FF2B5EF4-FFF2-40B4-BE49-F238E27FC236}">
                <a16:creationId xmlns:a16="http://schemas.microsoft.com/office/drawing/2014/main" id="{B9BFAD8D-B6DF-42D3-9608-C09F5835BB29}"/>
              </a:ext>
            </a:extLst>
          </p:cNvPr>
          <p:cNvPicPr>
            <a:picLocks noChangeAspect="1"/>
          </p:cNvPicPr>
          <p:nvPr/>
        </p:nvPicPr>
        <p:blipFill>
          <a:blip r:embed="rId3"/>
          <a:stretch>
            <a:fillRect/>
          </a:stretch>
        </p:blipFill>
        <p:spPr>
          <a:xfrm>
            <a:off x="4551563" y="2837902"/>
            <a:ext cx="2746224" cy="3657882"/>
          </a:xfrm>
          <a:prstGeom prst="rect">
            <a:avLst/>
          </a:prstGeom>
        </p:spPr>
      </p:pic>
      <p:pic>
        <p:nvPicPr>
          <p:cNvPr id="2" name="Picture 1">
            <a:extLst>
              <a:ext uri="{FF2B5EF4-FFF2-40B4-BE49-F238E27FC236}">
                <a16:creationId xmlns:a16="http://schemas.microsoft.com/office/drawing/2014/main" id="{BD80FAC0-BA27-AF4D-8FF4-C6255C3B40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erson with a beard&#10;&#10;Description automatically generated with low confidence">
            <a:extLst>
              <a:ext uri="{FF2B5EF4-FFF2-40B4-BE49-F238E27FC236}">
                <a16:creationId xmlns:a16="http://schemas.microsoft.com/office/drawing/2014/main" id="{19B69589-CC97-467E-8FA3-5E0FEF3C501C}"/>
              </a:ext>
            </a:extLst>
          </p:cNvPr>
          <p:cNvPicPr>
            <a:picLocks noChangeAspect="1"/>
          </p:cNvPicPr>
          <p:nvPr/>
        </p:nvPicPr>
        <p:blipFill rotWithShape="1">
          <a:blip r:embed="rId3"/>
          <a:srcRect b="21617"/>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a:extLst>
              <a:ext uri="{FF2B5EF4-FFF2-40B4-BE49-F238E27FC236}">
                <a16:creationId xmlns:a16="http://schemas.microsoft.com/office/drawing/2014/main" id="{2E5A3F18-9DF0-4B71-A1AF-40939019DC3A}"/>
              </a:ext>
            </a:extLst>
          </p:cNvPr>
          <p:cNvPicPr>
            <a:picLocks noChangeAspect="1"/>
          </p:cNvPicPr>
          <p:nvPr/>
        </p:nvPicPr>
        <p:blipFill>
          <a:blip r:embed="rId3"/>
          <a:stretch>
            <a:fillRect/>
          </a:stretch>
        </p:blipFill>
        <p:spPr>
          <a:xfrm>
            <a:off x="0" y="0"/>
            <a:ext cx="12188952"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4424000" y="1586160"/>
            <a:ext cx="2569545" cy="5013236"/>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195376" y="451655"/>
            <a:ext cx="3026791"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الصلاة</a:t>
            </a:r>
            <a:r>
              <a:rPr lang="ar-SA" sz="6600" b="1" dirty="0">
                <a:ln/>
                <a:solidFill>
                  <a:srgbClr val="00B050"/>
                </a:solidFill>
                <a:latin typeface="Tahoma" panose="020B0604030504040204" pitchFamily="34" charset="0"/>
                <a:ea typeface="Tahoma" panose="020B0604030504040204" pitchFamily="34" charset="0"/>
                <a:cs typeface="Tahoma" panose="020B0604030504040204" pitchFamily="34" charset="0"/>
              </a:rPr>
              <a:t>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28373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628823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 stationary, envelope&#10;&#10;Description automatically generated">
            <a:extLst>
              <a:ext uri="{FF2B5EF4-FFF2-40B4-BE49-F238E27FC236}">
                <a16:creationId xmlns:a16="http://schemas.microsoft.com/office/drawing/2014/main" id="{B3FBD433-589F-46A2-938A-74C7BC905065}"/>
              </a:ext>
            </a:extLst>
          </p:cNvPr>
          <p:cNvPicPr>
            <a:picLocks noChangeAspect="1"/>
          </p:cNvPicPr>
          <p:nvPr/>
        </p:nvPicPr>
        <p:blipFill>
          <a:blip r:embed="rId4"/>
          <a:stretch>
            <a:fillRect/>
          </a:stretch>
        </p:blipFill>
        <p:spPr>
          <a:xfrm>
            <a:off x="7286712" y="4312243"/>
            <a:ext cx="2070969" cy="1663429"/>
          </a:xfrm>
          <a:prstGeom prst="rect">
            <a:avLst/>
          </a:prstGeom>
        </p:spPr>
      </p:pic>
      <p:pic>
        <p:nvPicPr>
          <p:cNvPr id="3" name="Picture 2">
            <a:extLst>
              <a:ext uri="{FF2B5EF4-FFF2-40B4-BE49-F238E27FC236}">
                <a16:creationId xmlns:a16="http://schemas.microsoft.com/office/drawing/2014/main" id="{9DC986CE-152C-47BA-BFC1-05EA69285282}"/>
              </a:ext>
            </a:extLst>
          </p:cNvPr>
          <p:cNvPicPr>
            <a:picLocks noChangeAspect="1"/>
          </p:cNvPicPr>
          <p:nvPr/>
        </p:nvPicPr>
        <p:blipFill>
          <a:blip r:embed="rId5"/>
          <a:stretch>
            <a:fillRect/>
          </a:stretch>
        </p:blipFill>
        <p:spPr>
          <a:xfrm>
            <a:off x="1734804" y="3677954"/>
            <a:ext cx="3187772" cy="3187772"/>
          </a:xfrm>
          <a:prstGeom prst="rect">
            <a:avLst/>
          </a:prstGeom>
        </p:spPr>
      </p:pic>
      <p:pic>
        <p:nvPicPr>
          <p:cNvPr id="2" name="Picture 1">
            <a:extLst>
              <a:ext uri="{FF2B5EF4-FFF2-40B4-BE49-F238E27FC236}">
                <a16:creationId xmlns:a16="http://schemas.microsoft.com/office/drawing/2014/main" id="{598325E8-E6C5-1308-1258-C970E60AEC1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1228015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Graphical user interface, application&#10;&#10;Description automatically generated">
            <a:extLst>
              <a:ext uri="{FF2B5EF4-FFF2-40B4-BE49-F238E27FC236}">
                <a16:creationId xmlns:a16="http://schemas.microsoft.com/office/drawing/2014/main" id="{117947D9-7313-449F-9C96-EA4112F8514C}"/>
              </a:ext>
            </a:extLst>
          </p:cNvPr>
          <p:cNvPicPr>
            <a:picLocks noChangeAspect="1"/>
          </p:cNvPicPr>
          <p:nvPr/>
        </p:nvPicPr>
        <p:blipFill>
          <a:blip r:embed="rId3"/>
          <a:stretch>
            <a:fillRect/>
          </a:stretch>
        </p:blipFill>
        <p:spPr>
          <a:xfrm>
            <a:off x="0" y="0"/>
            <a:ext cx="12190476"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3B3CE85-2825-4E86-9ABC-5E243CB51274}"/>
              </a:ext>
            </a:extLst>
          </p:cNvPr>
          <p:cNvPicPr>
            <a:picLocks noChangeAspect="1"/>
          </p:cNvPicPr>
          <p:nvPr/>
        </p:nvPicPr>
        <p:blipFill>
          <a:blip r:embed="rId3"/>
          <a:stretch>
            <a:fillRect/>
          </a:stretch>
        </p:blipFill>
        <p:spPr>
          <a:xfrm>
            <a:off x="1"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6296DBB-75ED-4C79-AC0A-5A11E9F7B556}"/>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25275281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F6AABB7-192B-410C-9709-62852EFE53AF}"/>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779500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681782" y="1589878"/>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39130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423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4179829" y="6551875"/>
            <a:ext cx="774712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7200" b="1" dirty="0">
                <a:solidFill>
                  <a:srgbClr val="00B050"/>
                </a:solidFill>
                <a:latin typeface="Tahoma" panose="020B0604030504040204" pitchFamily="34" charset="0"/>
                <a:ea typeface="Tahoma" panose="020B0604030504040204" pitchFamily="34" charset="0"/>
              </a:rPr>
              <a:t>وسيلة</a:t>
            </a:r>
            <a:r>
              <a:rPr lang="ar-SA" sz="7200" b="1" dirty="0">
                <a:ln/>
                <a:solidFill>
                  <a:srgbClr val="00B050"/>
                </a:solidFill>
                <a:latin typeface="Tahoma" panose="020B0604030504040204" pitchFamily="34" charset="0"/>
                <a:ea typeface="Tahoma" panose="020B0604030504040204" pitchFamily="34" charset="0"/>
              </a:rPr>
              <a:t> الإيضاح</a:t>
            </a:r>
          </a:p>
        </p:txBody>
      </p:sp>
      <p:pic>
        <p:nvPicPr>
          <p:cNvPr id="9" name="Picture 8" descr="A picture containing container, glass&#10;&#10;Description automatically generated">
            <a:extLst>
              <a:ext uri="{FF2B5EF4-FFF2-40B4-BE49-F238E27FC236}">
                <a16:creationId xmlns:a16="http://schemas.microsoft.com/office/drawing/2014/main" id="{5A60ADE9-DAC4-4A2A-8173-08AD90A305F6}"/>
              </a:ext>
            </a:extLst>
          </p:cNvPr>
          <p:cNvPicPr>
            <a:picLocks noChangeAspect="1"/>
          </p:cNvPicPr>
          <p:nvPr/>
        </p:nvPicPr>
        <p:blipFill>
          <a:blip r:embed="rId4"/>
          <a:stretch>
            <a:fillRect/>
          </a:stretch>
        </p:blipFill>
        <p:spPr>
          <a:xfrm>
            <a:off x="5590141" y="3110223"/>
            <a:ext cx="4926504" cy="2939455"/>
          </a:xfrm>
          <a:prstGeom prst="rect">
            <a:avLst/>
          </a:prstGeom>
        </p:spPr>
      </p:pic>
      <p:pic>
        <p:nvPicPr>
          <p:cNvPr id="2" name="Picture 1">
            <a:extLst>
              <a:ext uri="{FF2B5EF4-FFF2-40B4-BE49-F238E27FC236}">
                <a16:creationId xmlns:a16="http://schemas.microsoft.com/office/drawing/2014/main" id="{CDBA89B1-C00F-3434-6B5C-C1D1E4FF8D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353336"/>
            <a:ext cx="9453718" cy="406265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أَنَّكَ إِنِ اعْتَرَفْتَ بِفَمِكَ بِالرَّبِّ يَسُوعَ، وَآمَنْتَ بِقَلْبِكَ أَنَّ اللهَ أَقَامَهُ مِنَ الأَمْوَاتِ، خَلَصْتَ.</a:t>
            </a:r>
            <a:br>
              <a:rPr lang="ar-LB" sz="5400" dirty="0">
                <a:solidFill>
                  <a:srgbClr val="7030A0"/>
                </a:solidFill>
              </a:rPr>
            </a:br>
            <a:r>
              <a:rPr lang="ar-LB" sz="5400" b="0" i="0" dirty="0">
                <a:solidFill>
                  <a:srgbClr val="7030A0"/>
                </a:solidFill>
                <a:effectLst/>
                <a:latin typeface="Tahoma" panose="020B0604030504040204" pitchFamily="34" charset="0"/>
              </a:rPr>
              <a:t>رومية ١٠ : ٩</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85A1D2CB-7183-ED1C-E50A-17494DF27E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3169" y="152400"/>
            <a:ext cx="3391231" cy="250272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597129" y="1083601"/>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766345" y="52924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85D4B01A-74E7-170A-D4BE-DBD00B818C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08147" y="152400"/>
            <a:ext cx="3236253" cy="2388354"/>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766345" y="337565"/>
            <a:ext cx="6659309" cy="110799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6600" b="1" dirty="0">
                <a:solidFill>
                  <a:srgbClr val="00B050"/>
                </a:solidFill>
              </a:rPr>
              <a:t>لعبة: </a:t>
            </a:r>
            <a:r>
              <a:rPr lang="ar-LB" sz="6600" b="1" dirty="0">
                <a:solidFill>
                  <a:srgbClr val="7030A0"/>
                </a:solidFill>
              </a:rPr>
              <a:t>احزر صح</a:t>
            </a:r>
            <a:endParaRPr lang="en-US" sz="66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89366B5E-EC1C-4B15-8035-FF5B7F53F161}"/>
              </a:ext>
            </a:extLst>
          </p:cNvPr>
          <p:cNvPicPr>
            <a:picLocks noChangeAspect="1"/>
          </p:cNvPicPr>
          <p:nvPr/>
        </p:nvPicPr>
        <p:blipFill>
          <a:blip r:embed="rId3"/>
          <a:stretch>
            <a:fillRect/>
          </a:stretch>
        </p:blipFill>
        <p:spPr>
          <a:xfrm>
            <a:off x="3622678" y="1287122"/>
            <a:ext cx="5081868" cy="5081868"/>
          </a:xfrm>
          <a:prstGeom prst="rect">
            <a:avLst/>
          </a:prstGeom>
        </p:spPr>
      </p:pic>
      <p:pic>
        <p:nvPicPr>
          <p:cNvPr id="7" name="Picture 6" descr="Icon&#10;&#10;Description automatically generated">
            <a:extLst>
              <a:ext uri="{FF2B5EF4-FFF2-40B4-BE49-F238E27FC236}">
                <a16:creationId xmlns:a16="http://schemas.microsoft.com/office/drawing/2014/main" id="{7EEA0A33-F4AB-4E30-8474-0CE2FDED7FC8}"/>
              </a:ext>
            </a:extLst>
          </p:cNvPr>
          <p:cNvPicPr>
            <a:picLocks noChangeAspect="1"/>
          </p:cNvPicPr>
          <p:nvPr/>
        </p:nvPicPr>
        <p:blipFill>
          <a:blip r:embed="rId4"/>
          <a:stretch>
            <a:fillRect/>
          </a:stretch>
        </p:blipFill>
        <p:spPr>
          <a:xfrm>
            <a:off x="6712556" y="2488069"/>
            <a:ext cx="1124439" cy="1053284"/>
          </a:xfrm>
          <a:prstGeom prst="rect">
            <a:avLst/>
          </a:prstGeom>
        </p:spPr>
      </p:pic>
      <p:pic>
        <p:nvPicPr>
          <p:cNvPr id="15" name="Picture 14" descr="Logo, icon&#10;&#10;Description automatically generated with medium confidence">
            <a:extLst>
              <a:ext uri="{FF2B5EF4-FFF2-40B4-BE49-F238E27FC236}">
                <a16:creationId xmlns:a16="http://schemas.microsoft.com/office/drawing/2014/main" id="{7AA0AC9D-00D7-427C-9E46-9F5E4B673127}"/>
              </a:ext>
            </a:extLst>
          </p:cNvPr>
          <p:cNvPicPr>
            <a:picLocks noChangeAspect="1"/>
          </p:cNvPicPr>
          <p:nvPr/>
        </p:nvPicPr>
        <p:blipFill>
          <a:blip r:embed="rId5"/>
          <a:stretch>
            <a:fillRect/>
          </a:stretch>
        </p:blipFill>
        <p:spPr>
          <a:xfrm>
            <a:off x="5049851" y="1858075"/>
            <a:ext cx="1891573" cy="1891573"/>
          </a:xfrm>
          <a:prstGeom prst="rect">
            <a:avLst/>
          </a:prstGeom>
        </p:spPr>
      </p:pic>
      <p:pic>
        <p:nvPicPr>
          <p:cNvPr id="2" name="Picture 1">
            <a:extLst>
              <a:ext uri="{FF2B5EF4-FFF2-40B4-BE49-F238E27FC236}">
                <a16:creationId xmlns:a16="http://schemas.microsoft.com/office/drawing/2014/main" id="{DE50183C-FDC1-5AF4-99A4-05419E2BD3B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spTree>
    <p:extLst>
      <p:ext uri="{BB962C8B-B14F-4D97-AF65-F5344CB8AC3E}">
        <p14:creationId xmlns:p14="http://schemas.microsoft.com/office/powerpoint/2010/main" val="6294552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E5249EB-533C-085D-E516-511F81F41A10}"/>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11F50B3E-1B54-94D6-FD62-967A8B8EE00A}"/>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1120BB51-7DBE-18F9-616C-4273D0FCD751}"/>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E68706-894A-18F6-A7DD-91E2A44FF397}"/>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395ECE2-9BF0-FCF5-B1F3-CD75B8D3C03A}"/>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BC06B82-3A1F-1E0C-0D88-5215BDFCD64A}"/>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E10BA13-0855-5314-B83B-9A65F69BA6B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558610"/>
            <a:ext cx="5805370" cy="184665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ترنيمة:</a:t>
            </a:r>
          </a:p>
          <a:p>
            <a:pPr algn="ctr"/>
            <a:r>
              <a:rPr lang="ar-LB" sz="5400" b="0" i="0" dirty="0">
                <a:solidFill>
                  <a:srgbClr val="7030A0"/>
                </a:solidFill>
                <a:effectLst/>
                <a:latin typeface="Tahoma" panose="020B0604030504040204" pitchFamily="34" charset="0"/>
              </a:rPr>
              <a:t>أنا بعرف من زمان </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ترنيمة أنا بعرف من زمان">
            <a:hlinkClick r:id="" action="ppaction://media"/>
            <a:extLst>
              <a:ext uri="{FF2B5EF4-FFF2-40B4-BE49-F238E27FC236}">
                <a16:creationId xmlns:a16="http://schemas.microsoft.com/office/drawing/2014/main" id="{8C8D03F9-22B1-4F97-8D09-115AF8C95D9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29556"/>
            <a:ext cx="609600" cy="609600"/>
          </a:xfrm>
          <a:prstGeom prst="rect">
            <a:avLst/>
          </a:prstGeom>
        </p:spPr>
      </p:pic>
    </p:spTree>
    <p:extLst>
      <p:ext uri="{BB962C8B-B14F-4D97-AF65-F5344CB8AC3E}">
        <p14:creationId xmlns:p14="http://schemas.microsoft.com/office/powerpoint/2010/main" val="1047647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49237" y="147620"/>
            <a:ext cx="10289660" cy="599805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انا بعرف من زمان</a:t>
            </a:r>
          </a:p>
          <a:p>
            <a:pPr algn="ctr" rtl="1">
              <a:lnSpc>
                <a:spcPct val="150000"/>
              </a:lnSpc>
            </a:pPr>
            <a:r>
              <a:rPr lang="ar-LB" sz="6600" b="1" i="0" dirty="0">
                <a:solidFill>
                  <a:srgbClr val="273582"/>
                </a:solidFill>
                <a:effectLst/>
                <a:latin typeface="Tahoma" panose="020B0604030504040204" pitchFamily="34" charset="0"/>
              </a:rPr>
              <a:t>من كتير كتير زمان</a:t>
            </a:r>
          </a:p>
          <a:p>
            <a:pPr algn="ctr" rtl="1">
              <a:lnSpc>
                <a:spcPct val="150000"/>
              </a:lnSpc>
            </a:pPr>
            <a:r>
              <a:rPr lang="ar-LB" sz="6600" b="1" i="0" dirty="0">
                <a:solidFill>
                  <a:srgbClr val="273582"/>
                </a:solidFill>
                <a:effectLst/>
                <a:latin typeface="Tahoma" panose="020B0604030504040204" pitchFamily="34" charset="0"/>
              </a:rPr>
              <a:t>الله خلق السماء والأرض</a:t>
            </a:r>
          </a:p>
          <a:p>
            <a:pPr algn="ctr" rtl="1">
              <a:lnSpc>
                <a:spcPct val="150000"/>
              </a:lnSpc>
            </a:pPr>
            <a:r>
              <a:rPr lang="ar-LB" sz="6600" b="1" i="0" dirty="0">
                <a:solidFill>
                  <a:srgbClr val="273582"/>
                </a:solidFill>
                <a:effectLst/>
                <a:latin typeface="Tahoma" panose="020B0604030504040204" pitchFamily="34" charset="0"/>
              </a:rPr>
              <a:t>وأحلى شي خلق الإنسان</a:t>
            </a:r>
          </a:p>
        </p:txBody>
      </p:sp>
    </p:spTree>
    <p:extLst>
      <p:ext uri="{BB962C8B-B14F-4D97-AF65-F5344CB8AC3E}">
        <p14:creationId xmlns:p14="http://schemas.microsoft.com/office/powerpoint/2010/main" val="2117231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19106" y="347434"/>
            <a:ext cx="10289660" cy="5998052"/>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لما بكذب عا خي </a:t>
            </a:r>
          </a:p>
          <a:p>
            <a:pPr algn="ctr" rtl="1">
              <a:lnSpc>
                <a:spcPct val="150000"/>
              </a:lnSpc>
            </a:pPr>
            <a:r>
              <a:rPr lang="ar-LB" sz="6600" b="1" i="0" dirty="0">
                <a:solidFill>
                  <a:srgbClr val="273582"/>
                </a:solidFill>
                <a:effectLst/>
                <a:latin typeface="Tahoma" panose="020B0604030504040204" pitchFamily="34" charset="0"/>
              </a:rPr>
              <a:t>وما أسمع كلمة بيي</a:t>
            </a:r>
          </a:p>
          <a:p>
            <a:pPr algn="ctr" rtl="1">
              <a:lnSpc>
                <a:spcPct val="150000"/>
              </a:lnSpc>
            </a:pPr>
            <a:r>
              <a:rPr lang="ar-LB" sz="6600" b="1" i="0" dirty="0">
                <a:solidFill>
                  <a:srgbClr val="273582"/>
                </a:solidFill>
                <a:effectLst/>
                <a:latin typeface="Tahoma" panose="020B0604030504040204" pitchFamily="34" charset="0"/>
              </a:rPr>
              <a:t>رح كون عم بعمل متل حوا </a:t>
            </a:r>
          </a:p>
          <a:p>
            <a:pPr algn="ctr" rtl="1">
              <a:lnSpc>
                <a:spcPct val="150000"/>
              </a:lnSpc>
            </a:pPr>
            <a:r>
              <a:rPr lang="ar-LB" sz="6600" b="1" i="0" dirty="0">
                <a:solidFill>
                  <a:srgbClr val="273582"/>
                </a:solidFill>
                <a:effectLst/>
                <a:latin typeface="Tahoma" panose="020B0604030504040204" pitchFamily="34" charset="0"/>
              </a:rPr>
              <a:t>لما اغرتها الحيِّة</a:t>
            </a:r>
          </a:p>
        </p:txBody>
      </p:sp>
    </p:spTree>
    <p:extLst>
      <p:ext uri="{BB962C8B-B14F-4D97-AF65-F5344CB8AC3E}">
        <p14:creationId xmlns:p14="http://schemas.microsoft.com/office/powerpoint/2010/main" val="13989185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يا يسوع بهيدا العيد</a:t>
            </a:r>
          </a:p>
          <a:p>
            <a:pPr algn="ctr" rtl="1">
              <a:lnSpc>
                <a:spcPct val="150000"/>
              </a:lnSpc>
            </a:pPr>
            <a:r>
              <a:rPr lang="ar-LB" sz="6000" b="1" i="0" dirty="0">
                <a:solidFill>
                  <a:srgbClr val="273582"/>
                </a:solidFill>
                <a:effectLst/>
                <a:latin typeface="Tahoma" panose="020B0604030504040204" pitchFamily="34" charset="0"/>
              </a:rPr>
              <a:t>رح اعمل شي أكيد</a:t>
            </a:r>
          </a:p>
          <a:p>
            <a:pPr algn="ctr" rtl="1">
              <a:lnSpc>
                <a:spcPct val="150000"/>
              </a:lnSpc>
            </a:pPr>
            <a:r>
              <a:rPr lang="ar-LB" sz="6000" b="1" i="0" dirty="0">
                <a:solidFill>
                  <a:srgbClr val="273582"/>
                </a:solidFill>
                <a:effectLst/>
                <a:latin typeface="Tahoma" panose="020B0604030504040204" pitchFamily="34" charset="0"/>
              </a:rPr>
              <a:t>بطلب منك تسامحني</a:t>
            </a:r>
          </a:p>
          <a:p>
            <a:pPr algn="ctr" rtl="1">
              <a:lnSpc>
                <a:spcPct val="150000"/>
              </a:lnSpc>
            </a:pPr>
            <a:r>
              <a:rPr lang="ar-LB" sz="6000" b="1" i="0" dirty="0">
                <a:solidFill>
                  <a:srgbClr val="273582"/>
                </a:solidFill>
                <a:effectLst/>
                <a:latin typeface="Tahoma" panose="020B0604030504040204" pitchFamily="34" charset="0"/>
              </a:rPr>
              <a:t>وبصير إنسان جديد</a:t>
            </a:r>
          </a:p>
        </p:txBody>
      </p:sp>
    </p:spTree>
    <p:extLst>
      <p:ext uri="{BB962C8B-B14F-4D97-AF65-F5344CB8AC3E}">
        <p14:creationId xmlns:p14="http://schemas.microsoft.com/office/powerpoint/2010/main" val="3379742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51170" y="595093"/>
            <a:ext cx="10289660"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يا يسوع بهيدا العيد</a:t>
            </a:r>
          </a:p>
          <a:p>
            <a:pPr algn="ctr" rtl="1">
              <a:lnSpc>
                <a:spcPct val="150000"/>
              </a:lnSpc>
            </a:pPr>
            <a:r>
              <a:rPr lang="ar-LB" sz="6000" b="1" i="0" dirty="0">
                <a:solidFill>
                  <a:srgbClr val="273582"/>
                </a:solidFill>
                <a:effectLst/>
                <a:latin typeface="Tahoma" panose="020B0604030504040204" pitchFamily="34" charset="0"/>
              </a:rPr>
              <a:t>رح اعمل شي أكيد</a:t>
            </a:r>
          </a:p>
          <a:p>
            <a:pPr algn="ctr" rtl="1">
              <a:lnSpc>
                <a:spcPct val="150000"/>
              </a:lnSpc>
            </a:pPr>
            <a:r>
              <a:rPr lang="ar-LB" sz="6000" b="1" i="0" dirty="0">
                <a:solidFill>
                  <a:srgbClr val="273582"/>
                </a:solidFill>
                <a:effectLst/>
                <a:latin typeface="Tahoma" panose="020B0604030504040204" pitchFamily="34" charset="0"/>
              </a:rPr>
              <a:t>رح علي صوتي بالعالي</a:t>
            </a:r>
          </a:p>
          <a:p>
            <a:pPr algn="ctr" rtl="1">
              <a:lnSpc>
                <a:spcPct val="150000"/>
              </a:lnSpc>
            </a:pPr>
            <a:r>
              <a:rPr lang="ar-LB" sz="6000" b="1" i="0" dirty="0">
                <a:solidFill>
                  <a:srgbClr val="273582"/>
                </a:solidFill>
                <a:effectLst/>
                <a:latin typeface="Tahoma" panose="020B0604030504040204" pitchFamily="34" charset="0"/>
              </a:rPr>
              <a:t>أنا صرت إنسان جديد</a:t>
            </a:r>
          </a:p>
        </p:txBody>
      </p:sp>
    </p:spTree>
    <p:extLst>
      <p:ext uri="{BB962C8B-B14F-4D97-AF65-F5344CB8AC3E}">
        <p14:creationId xmlns:p14="http://schemas.microsoft.com/office/powerpoint/2010/main" val="196595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5197084" y="1838535"/>
            <a:ext cx="6698068" cy="472924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68941" y="1426848"/>
            <a:ext cx="5805370" cy="33547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دعوا الأولاد</a:t>
            </a:r>
          </a:p>
          <a:p>
            <a:pPr algn="ctr"/>
            <a:r>
              <a:rPr lang="ar-LB" sz="6600" dirty="0">
                <a:solidFill>
                  <a:srgbClr val="7030A0"/>
                </a:solidFill>
              </a:rPr>
              <a:t>يأتون إلي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دعوا الأولاد يأتون إلي">
            <a:hlinkClick r:id="" action="ppaction://media"/>
            <a:extLst>
              <a:ext uri="{FF2B5EF4-FFF2-40B4-BE49-F238E27FC236}">
                <a16:creationId xmlns:a16="http://schemas.microsoft.com/office/drawing/2014/main" id="{599A32F2-2BDD-41D4-8B8C-71AE1B6FE77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81455" y="701675"/>
            <a:ext cx="609600" cy="609600"/>
          </a:xfrm>
          <a:prstGeom prst="rect">
            <a:avLst/>
          </a:prstGeom>
        </p:spPr>
      </p:pic>
    </p:spTree>
    <p:extLst>
      <p:ext uri="{BB962C8B-B14F-4D97-AF65-F5344CB8AC3E}">
        <p14:creationId xmlns:p14="http://schemas.microsoft.com/office/powerpoint/2010/main" val="1714639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3409</TotalTime>
  <Words>1786</Words>
  <Application>Microsoft Macintosh PowerPoint</Application>
  <PresentationFormat>Widescreen</PresentationFormat>
  <Paragraphs>222</Paragraphs>
  <Slides>38</Slides>
  <Notes>18</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497</cp:revision>
  <dcterms:created xsi:type="dcterms:W3CDTF">2020-02-20T11:27:55Z</dcterms:created>
  <dcterms:modified xsi:type="dcterms:W3CDTF">2022-07-22T07:28:10Z</dcterms:modified>
</cp:coreProperties>
</file>